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0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5143500" cx="9144000"/>
  <p:notesSz cx="6858000" cy="9144000"/>
  <p:embeddedFontLst>
    <p:embeddedFont>
      <p:font typeface="Figtree Medium"/>
      <p:regular r:id="rId13"/>
      <p:bold r:id="rId14"/>
      <p:italic r:id="rId15"/>
      <p:boldItalic r:id="rId16"/>
    </p:embeddedFont>
    <p:embeddedFont>
      <p:font typeface="Figtree"/>
      <p:regular r:id="rId17"/>
      <p:bold r:id="rId18"/>
      <p:italic r:id="rId19"/>
      <p:boldItalic r:id="rId20"/>
    </p:embeddedFont>
    <p:embeddedFont>
      <p:font typeface="Figtree SemiBold"/>
      <p:regular r:id="rId21"/>
      <p:bold r:id="rId22"/>
      <p:italic r:id="rId23"/>
      <p:boldItalic r:id="rId2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Figtree-boldItalic.fntdata"/><Relationship Id="rId11" Type="http://schemas.openxmlformats.org/officeDocument/2006/relationships/slide" Target="slides/slide6.xml"/><Relationship Id="rId22" Type="http://schemas.openxmlformats.org/officeDocument/2006/relationships/font" Target="fonts/FigtreeSemiBold-bold.fntdata"/><Relationship Id="rId10" Type="http://schemas.openxmlformats.org/officeDocument/2006/relationships/slide" Target="slides/slide5.xml"/><Relationship Id="rId21" Type="http://schemas.openxmlformats.org/officeDocument/2006/relationships/font" Target="fonts/FigtreeSemiBold-regular.fntdata"/><Relationship Id="rId13" Type="http://schemas.openxmlformats.org/officeDocument/2006/relationships/font" Target="fonts/FigtreeMedium-regular.fntdata"/><Relationship Id="rId24" Type="http://schemas.openxmlformats.org/officeDocument/2006/relationships/font" Target="fonts/FigtreeSemiBold-boldItalic.fntdata"/><Relationship Id="rId12" Type="http://schemas.openxmlformats.org/officeDocument/2006/relationships/slide" Target="slides/slide7.xml"/><Relationship Id="rId23" Type="http://schemas.openxmlformats.org/officeDocument/2006/relationships/font" Target="fonts/FigtreeSemiBold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FigtreeMedium-italic.fntdata"/><Relationship Id="rId14" Type="http://schemas.openxmlformats.org/officeDocument/2006/relationships/font" Target="fonts/FigtreeMedium-bold.fntdata"/><Relationship Id="rId17" Type="http://schemas.openxmlformats.org/officeDocument/2006/relationships/font" Target="fonts/Figtree-regular.fntdata"/><Relationship Id="rId16" Type="http://schemas.openxmlformats.org/officeDocument/2006/relationships/font" Target="fonts/FigtreeMedium-boldItalic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Figtree-italic.fntdata"/><Relationship Id="rId6" Type="http://schemas.openxmlformats.org/officeDocument/2006/relationships/slide" Target="slides/slide1.xml"/><Relationship Id="rId18" Type="http://schemas.openxmlformats.org/officeDocument/2006/relationships/font" Target="fonts/Figtree-bold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3396fe263ad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Google Shape;67;g3396fe263a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339b9f7528b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339b9f7528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339bd94be7a_1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339bd94be7a_1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339bd94be7a_1_1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339bd94be7a_1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339bd94be7a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339bd94be7a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339bd94be7a_1_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339bd94be7a_1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339bd94be7a_1_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339bd94be7a_1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4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4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345300" y="2152275"/>
            <a:ext cx="8453400" cy="2685900"/>
          </a:xfrm>
          <a:prstGeom prst="roundRect">
            <a:avLst>
              <a:gd fmla="val 16667" name="adj"/>
            </a:avLst>
          </a:prstGeom>
          <a:solidFill>
            <a:srgbClr val="027886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highlight>
                <a:srgbClr val="027886"/>
              </a:highlight>
            </a:endParaRPr>
          </a:p>
        </p:txBody>
      </p:sp>
      <p:sp>
        <p:nvSpPr>
          <p:cNvPr id="11" name="Google Shape;11;p2"/>
          <p:cNvSpPr txBox="1"/>
          <p:nvPr>
            <p:ph type="ctrTitle"/>
          </p:nvPr>
        </p:nvSpPr>
        <p:spPr>
          <a:xfrm>
            <a:off x="415450" y="1861775"/>
            <a:ext cx="82908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Figtree"/>
              <a:buNone/>
              <a:defRPr sz="4000">
                <a:solidFill>
                  <a:schemeClr val="lt1"/>
                </a:solidFill>
                <a:latin typeface="Figtree"/>
                <a:ea typeface="Figtree"/>
                <a:cs typeface="Figtree"/>
                <a:sym typeface="Figtree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2" name="Google Shape;12;p2"/>
          <p:cNvSpPr txBox="1"/>
          <p:nvPr>
            <p:ph idx="1" type="subTitle"/>
          </p:nvPr>
        </p:nvSpPr>
        <p:spPr>
          <a:xfrm>
            <a:off x="415450" y="38706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8F8FB"/>
              </a:buClr>
              <a:buSzPts val="2000"/>
              <a:buNone/>
              <a:defRPr sz="2000">
                <a:solidFill>
                  <a:srgbClr val="F8F8FB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3" name="Google Shape;13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pic>
        <p:nvPicPr>
          <p:cNvPr id="14" name="Google Shape;14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15450" y="604175"/>
            <a:ext cx="2538301" cy="12575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1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3B084"/>
              </a:buClr>
              <a:buSzPts val="1800"/>
              <a:buNone/>
              <a:defRPr i="1">
                <a:solidFill>
                  <a:srgbClr val="33B084"/>
                </a:solidFill>
              </a:defRPr>
            </a:lvl1pPr>
          </a:lstStyle>
          <a:p/>
        </p:txBody>
      </p:sp>
      <p:sp>
        <p:nvSpPr>
          <p:cNvPr id="54" name="Google Shape;54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rgbClr val="F8F8FB"/>
        </a:solidFill>
      </p:bgPr>
    </p:bg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2"/>
          <p:cNvSpPr/>
          <p:nvPr/>
        </p:nvSpPr>
        <p:spPr>
          <a:xfrm>
            <a:off x="687900" y="784750"/>
            <a:ext cx="3663000" cy="27402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Figtree Medium"/>
              <a:ea typeface="Figtree Medium"/>
              <a:cs typeface="Figtree Medium"/>
              <a:sym typeface="Figtree Medium"/>
            </a:endParaRPr>
          </a:p>
        </p:txBody>
      </p:sp>
      <p:sp>
        <p:nvSpPr>
          <p:cNvPr id="57" name="Google Shape;57;p12"/>
          <p:cNvSpPr txBox="1"/>
          <p:nvPr>
            <p:ph hasCustomPrompt="1" type="title"/>
          </p:nvPr>
        </p:nvSpPr>
        <p:spPr>
          <a:xfrm>
            <a:off x="860275" y="952200"/>
            <a:ext cx="3282600" cy="1490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33B084"/>
              </a:buClr>
              <a:buSzPts val="10000"/>
              <a:buNone/>
              <a:defRPr sz="10000">
                <a:solidFill>
                  <a:srgbClr val="33B084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2pPr>
            <a:lvl3pPr lvl="2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3pPr>
            <a:lvl4pPr lvl="3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4pPr>
            <a:lvl5pPr lvl="4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5pPr>
            <a:lvl6pPr lvl="5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6pPr>
            <a:lvl7pPr lvl="6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7pPr>
            <a:lvl8pPr lvl="7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8pPr>
            <a:lvl9pPr lvl="8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9pPr>
          </a:lstStyle>
          <a:p>
            <a:r>
              <a:t>xx%</a:t>
            </a:r>
          </a:p>
        </p:txBody>
      </p:sp>
      <p:sp>
        <p:nvSpPr>
          <p:cNvPr id="58" name="Google Shape;58;p12"/>
          <p:cNvSpPr txBox="1"/>
          <p:nvPr>
            <p:ph idx="1" type="body"/>
          </p:nvPr>
        </p:nvSpPr>
        <p:spPr>
          <a:xfrm>
            <a:off x="4960975" y="784750"/>
            <a:ext cx="3736800" cy="166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9" name="Google Shape;5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pic>
        <p:nvPicPr>
          <p:cNvPr id="60" name="Google Shape;60;p1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52400" y="4503375"/>
            <a:ext cx="8839199" cy="231419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p12"/>
          <p:cNvSpPr txBox="1"/>
          <p:nvPr>
            <p:ph idx="2" type="subTitle"/>
          </p:nvPr>
        </p:nvSpPr>
        <p:spPr>
          <a:xfrm>
            <a:off x="905250" y="2270600"/>
            <a:ext cx="3228300" cy="102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33B084"/>
              </a:buClr>
              <a:buSzPts val="1500"/>
              <a:buNone/>
              <a:defRPr sz="1500">
                <a:solidFill>
                  <a:srgbClr val="33B084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cxnSp>
        <p:nvCxnSpPr>
          <p:cNvPr id="62" name="Google Shape;62;p12"/>
          <p:cNvCxnSpPr/>
          <p:nvPr/>
        </p:nvCxnSpPr>
        <p:spPr>
          <a:xfrm>
            <a:off x="2327250" y="3637975"/>
            <a:ext cx="0" cy="742500"/>
          </a:xfrm>
          <a:prstGeom prst="straightConnector1">
            <a:avLst/>
          </a:prstGeom>
          <a:noFill/>
          <a:ln cap="flat" cmpd="sng" w="19050">
            <a:solidFill>
              <a:srgbClr val="33B084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-tête de section 1" type="secHead">
  <p:cSld name="SECTION_HEADER">
    <p:bg>
      <p:bgPr>
        <a:solidFill>
          <a:srgbClr val="33B084"/>
        </a:solidFill>
      </p:bgPr>
    </p:bg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16;p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51975" y="0"/>
            <a:ext cx="9077424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Google Shape;17;p3"/>
          <p:cNvSpPr txBox="1"/>
          <p:nvPr>
            <p:ph type="title"/>
          </p:nvPr>
        </p:nvSpPr>
        <p:spPr>
          <a:xfrm>
            <a:off x="426975" y="2150850"/>
            <a:ext cx="63339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Figtree"/>
              <a:buNone/>
              <a:defRPr b="1" sz="3600">
                <a:solidFill>
                  <a:schemeClr val="lt1"/>
                </a:solidFill>
                <a:latin typeface="Figtree"/>
                <a:ea typeface="Figtree"/>
                <a:cs typeface="Figtree"/>
                <a:sym typeface="Figtree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pic>
        <p:nvPicPr>
          <p:cNvPr id="19" name="Google Shape;19;p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47099" y="4084275"/>
            <a:ext cx="1205126" cy="5970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n-tête de section 2">
  <p:cSld name="SECTION_HEADER_1">
    <p:bg>
      <p:bgPr>
        <a:solidFill>
          <a:srgbClr val="027886"/>
        </a:solidFill>
      </p:bgPr>
    </p:bg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oogle Shape;21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16907" y="-153950"/>
            <a:ext cx="9144019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Google Shape;22;p4"/>
          <p:cNvSpPr txBox="1"/>
          <p:nvPr>
            <p:ph type="title"/>
          </p:nvPr>
        </p:nvSpPr>
        <p:spPr>
          <a:xfrm>
            <a:off x="426975" y="2150850"/>
            <a:ext cx="58350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Figtree"/>
              <a:buNone/>
              <a:defRPr b="1" sz="3600">
                <a:solidFill>
                  <a:schemeClr val="lt1"/>
                </a:solidFill>
                <a:latin typeface="Figtree"/>
                <a:ea typeface="Figtree"/>
                <a:cs typeface="Figtree"/>
                <a:sym typeface="Figtree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23" name="Google Shape;23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pic>
        <p:nvPicPr>
          <p:cNvPr id="24" name="Google Shape;24;p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06349" y="801675"/>
            <a:ext cx="1205126" cy="5970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5"/>
          <p:cNvSpPr txBox="1"/>
          <p:nvPr>
            <p:ph idx="1" type="body"/>
          </p:nvPr>
        </p:nvSpPr>
        <p:spPr>
          <a:xfrm>
            <a:off x="311700" y="136452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8" name="Google Shape;28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  <p:pic>
        <p:nvPicPr>
          <p:cNvPr id="29" name="Google Shape;29;p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51225" y="1062163"/>
            <a:ext cx="5355986" cy="140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027886"/>
              </a:buClr>
              <a:buSzPts val="2800"/>
              <a:buNone/>
              <a:defRPr>
                <a:solidFill>
                  <a:srgbClr val="027886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2" name="Google Shape;32;p6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6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027886"/>
              </a:buClr>
              <a:buSzPts val="2800"/>
              <a:buNone/>
              <a:defRPr>
                <a:solidFill>
                  <a:srgbClr val="027886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7" name="Google Shape;37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8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027886"/>
              </a:buClr>
              <a:buSzPts val="2400"/>
              <a:buNone/>
              <a:defRPr sz="2400">
                <a:solidFill>
                  <a:srgbClr val="027886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0" name="Google Shape;40;p8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1" name="Google Shape;41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9"/>
          <p:cNvSpPr/>
          <p:nvPr/>
        </p:nvSpPr>
        <p:spPr>
          <a:xfrm>
            <a:off x="652650" y="838950"/>
            <a:ext cx="7838700" cy="3465600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Figtree Medium"/>
              <a:ea typeface="Figtree Medium"/>
              <a:cs typeface="Figtree Medium"/>
              <a:sym typeface="Figtree Medium"/>
            </a:endParaRPr>
          </a:p>
        </p:txBody>
      </p:sp>
      <p:sp>
        <p:nvSpPr>
          <p:cNvPr id="44" name="Google Shape;44;p9"/>
          <p:cNvSpPr txBox="1"/>
          <p:nvPr>
            <p:ph type="title"/>
          </p:nvPr>
        </p:nvSpPr>
        <p:spPr>
          <a:xfrm>
            <a:off x="756100" y="1125150"/>
            <a:ext cx="6768900" cy="3179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027886"/>
              </a:buClr>
              <a:buSzPts val="4000"/>
              <a:buNone/>
              <a:defRPr sz="4000">
                <a:solidFill>
                  <a:srgbClr val="027886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5" name="Google Shape;45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0"/>
          <p:cNvSpPr/>
          <p:nvPr/>
        </p:nvSpPr>
        <p:spPr>
          <a:xfrm>
            <a:off x="4602150" y="237650"/>
            <a:ext cx="4371900" cy="4663500"/>
          </a:xfrm>
          <a:prstGeom prst="roundRect">
            <a:avLst>
              <a:gd fmla="val 8914" name="adj"/>
            </a:avLst>
          </a:prstGeom>
          <a:solidFill>
            <a:srgbClr val="33B08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Figtree Medium"/>
              <a:ea typeface="Figtree Medium"/>
              <a:cs typeface="Figtree Medium"/>
              <a:sym typeface="Figtree Medium"/>
            </a:endParaRPr>
          </a:p>
        </p:txBody>
      </p:sp>
      <p:sp>
        <p:nvSpPr>
          <p:cNvPr id="48" name="Google Shape;48;p10"/>
          <p:cNvSpPr txBox="1"/>
          <p:nvPr>
            <p:ph type="title"/>
          </p:nvPr>
        </p:nvSpPr>
        <p:spPr>
          <a:xfrm>
            <a:off x="292675" y="531400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9" name="Google Shape;49;p10"/>
          <p:cNvSpPr txBox="1"/>
          <p:nvPr>
            <p:ph idx="1" type="subTitle"/>
          </p:nvPr>
        </p:nvSpPr>
        <p:spPr>
          <a:xfrm>
            <a:off x="292675" y="217372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 sz="19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0" name="Google Shape;50;p10"/>
          <p:cNvSpPr txBox="1"/>
          <p:nvPr>
            <p:ph idx="2" type="body"/>
          </p:nvPr>
        </p:nvSpPr>
        <p:spPr>
          <a:xfrm>
            <a:off x="48696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1" name="Google Shape;51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gtree SemiBold"/>
              <a:buNone/>
              <a:defRPr sz="2800">
                <a:solidFill>
                  <a:schemeClr val="dk1"/>
                </a:solidFill>
                <a:latin typeface="Figtree SemiBold"/>
                <a:ea typeface="Figtree SemiBold"/>
                <a:cs typeface="Figtree SemiBold"/>
                <a:sym typeface="Figtree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Figtree Medium"/>
              <a:buChar char="●"/>
              <a:defRPr sz="1800">
                <a:solidFill>
                  <a:schemeClr val="dk2"/>
                </a:solidFill>
                <a:latin typeface="Figtree Medium"/>
                <a:ea typeface="Figtree Medium"/>
                <a:cs typeface="Figtree Medium"/>
                <a:sym typeface="Figtree Medium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Figtree Medium"/>
              <a:buChar char="○"/>
              <a:defRPr>
                <a:solidFill>
                  <a:schemeClr val="dk2"/>
                </a:solidFill>
                <a:latin typeface="Figtree Medium"/>
                <a:ea typeface="Figtree Medium"/>
                <a:cs typeface="Figtree Medium"/>
                <a:sym typeface="Figtree Medium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Figtree Medium"/>
              <a:buChar char="■"/>
              <a:defRPr>
                <a:solidFill>
                  <a:schemeClr val="dk2"/>
                </a:solidFill>
                <a:latin typeface="Figtree Medium"/>
                <a:ea typeface="Figtree Medium"/>
                <a:cs typeface="Figtree Medium"/>
                <a:sym typeface="Figtree Medium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Figtree Medium"/>
              <a:buChar char="●"/>
              <a:defRPr>
                <a:solidFill>
                  <a:schemeClr val="dk2"/>
                </a:solidFill>
                <a:latin typeface="Figtree Medium"/>
                <a:ea typeface="Figtree Medium"/>
                <a:cs typeface="Figtree Medium"/>
                <a:sym typeface="Figtree Medium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Figtree Medium"/>
              <a:buChar char="○"/>
              <a:defRPr>
                <a:solidFill>
                  <a:schemeClr val="dk2"/>
                </a:solidFill>
                <a:latin typeface="Figtree Medium"/>
                <a:ea typeface="Figtree Medium"/>
                <a:cs typeface="Figtree Medium"/>
                <a:sym typeface="Figtree Medium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Figtree Medium"/>
              <a:buChar char="■"/>
              <a:defRPr>
                <a:solidFill>
                  <a:schemeClr val="dk2"/>
                </a:solidFill>
                <a:latin typeface="Figtree Medium"/>
                <a:ea typeface="Figtree Medium"/>
                <a:cs typeface="Figtree Medium"/>
                <a:sym typeface="Figtree Medium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Figtree Medium"/>
              <a:buChar char="●"/>
              <a:defRPr>
                <a:solidFill>
                  <a:schemeClr val="dk2"/>
                </a:solidFill>
                <a:latin typeface="Figtree Medium"/>
                <a:ea typeface="Figtree Medium"/>
                <a:cs typeface="Figtree Medium"/>
                <a:sym typeface="Figtree Medium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Figtree Medium"/>
              <a:buChar char="○"/>
              <a:defRPr>
                <a:solidFill>
                  <a:schemeClr val="dk2"/>
                </a:solidFill>
                <a:latin typeface="Figtree Medium"/>
                <a:ea typeface="Figtree Medium"/>
                <a:cs typeface="Figtree Medium"/>
                <a:sym typeface="Figtree Medium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Figtree Medium"/>
              <a:buChar char="■"/>
              <a:defRPr>
                <a:solidFill>
                  <a:schemeClr val="dk2"/>
                </a:solidFill>
                <a:latin typeface="Figtree Medium"/>
                <a:ea typeface="Figtree Medium"/>
                <a:cs typeface="Figtree Medium"/>
                <a:sym typeface="Figtree Medium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4"/>
          <p:cNvSpPr txBox="1"/>
          <p:nvPr>
            <p:ph type="ctrTitle"/>
          </p:nvPr>
        </p:nvSpPr>
        <p:spPr>
          <a:xfrm>
            <a:off x="415450" y="1861775"/>
            <a:ext cx="82908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" name="Google Shape;70;p14"/>
          <p:cNvSpPr txBox="1"/>
          <p:nvPr>
            <p:ph idx="1" type="subTitle"/>
          </p:nvPr>
        </p:nvSpPr>
        <p:spPr>
          <a:xfrm>
            <a:off x="415450" y="38706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" name="Google Shape;71;p14"/>
          <p:cNvSpPr txBox="1"/>
          <p:nvPr/>
        </p:nvSpPr>
        <p:spPr>
          <a:xfrm>
            <a:off x="1882200" y="862375"/>
            <a:ext cx="3516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5"/>
          <p:cNvSpPr txBox="1"/>
          <p:nvPr>
            <p:ph type="title"/>
          </p:nvPr>
        </p:nvSpPr>
        <p:spPr>
          <a:xfrm>
            <a:off x="426975" y="2150850"/>
            <a:ext cx="63339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6"/>
          <p:cNvSpPr txBox="1"/>
          <p:nvPr>
            <p:ph type="title"/>
          </p:nvPr>
        </p:nvSpPr>
        <p:spPr>
          <a:xfrm>
            <a:off x="426975" y="2150850"/>
            <a:ext cx="58350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17"/>
          <p:cNvSpPr txBox="1"/>
          <p:nvPr>
            <p:ph idx="1" type="body"/>
          </p:nvPr>
        </p:nvSpPr>
        <p:spPr>
          <a:xfrm>
            <a:off x="311700" y="136452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8"/>
          <p:cNvSpPr txBox="1"/>
          <p:nvPr>
            <p:ph type="title"/>
          </p:nvPr>
        </p:nvSpPr>
        <p:spPr>
          <a:xfrm>
            <a:off x="860275" y="952200"/>
            <a:ext cx="3282600" cy="1490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p18"/>
          <p:cNvSpPr txBox="1"/>
          <p:nvPr>
            <p:ph idx="1" type="body"/>
          </p:nvPr>
        </p:nvSpPr>
        <p:spPr>
          <a:xfrm>
            <a:off x="4960975" y="784750"/>
            <a:ext cx="3736800" cy="166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94" name="Google Shape;94;p18"/>
          <p:cNvSpPr txBox="1"/>
          <p:nvPr>
            <p:ph idx="2" type="subTitle"/>
          </p:nvPr>
        </p:nvSpPr>
        <p:spPr>
          <a:xfrm>
            <a:off x="905250" y="2270600"/>
            <a:ext cx="3228300" cy="102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9"/>
          <p:cNvSpPr txBox="1"/>
          <p:nvPr>
            <p:ph type="title"/>
          </p:nvPr>
        </p:nvSpPr>
        <p:spPr>
          <a:xfrm>
            <a:off x="756100" y="1125150"/>
            <a:ext cx="6768900" cy="3179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0"/>
          <p:cNvSpPr txBox="1"/>
          <p:nvPr>
            <p:ph type="title"/>
          </p:nvPr>
        </p:nvSpPr>
        <p:spPr>
          <a:xfrm>
            <a:off x="292675" y="531400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20"/>
          <p:cNvSpPr txBox="1"/>
          <p:nvPr>
            <p:ph idx="1" type="subTitle"/>
          </p:nvPr>
        </p:nvSpPr>
        <p:spPr>
          <a:xfrm>
            <a:off x="292675" y="217372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20"/>
          <p:cNvSpPr txBox="1"/>
          <p:nvPr>
            <p:ph idx="2" type="body"/>
          </p:nvPr>
        </p:nvSpPr>
        <p:spPr>
          <a:xfrm>
            <a:off x="48696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ollectif Créalim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